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5" r:id="rId7"/>
    <p:sldId id="262" r:id="rId8"/>
    <p:sldId id="267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14" autoAdjust="0"/>
    <p:restoredTop sz="90167" autoAdjust="0"/>
  </p:normalViewPr>
  <p:slideViewPr>
    <p:cSldViewPr>
      <p:cViewPr varScale="1">
        <p:scale>
          <a:sx n="82" d="100"/>
          <a:sy n="82" d="100"/>
        </p:scale>
        <p:origin x="-78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E4D82-B99D-40AC-A849-AAE81CDBAEC1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E2BC9-4860-4872-BE83-3FBA9B70A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E2BC9-4860-4872-BE83-3FBA9B70AA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aseline="30000" dirty="0" smtClean="0"/>
              <a:t>1</a:t>
            </a:r>
            <a:r>
              <a:rPr lang="en-US" dirty="0" smtClean="0"/>
              <a:t>AnnTaylor</a:t>
            </a:r>
            <a:r>
              <a:rPr lang="en-US" baseline="0" dirty="0" smtClean="0"/>
              <a:t> Stores Corp, under its fully owned subsidiaries</a:t>
            </a:r>
            <a:r>
              <a:rPr lang="en-US" dirty="0" smtClean="0"/>
              <a:t> operates as a specialty retailer of women's apparel, shoes and accessories that are sold primarily under the Ann Taylor, Loft, Ann Taylor Loft (LOFT) and Ann Taylor Factory brands.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E2BC9-4860-4872-BE83-3FBA9B70AA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A2225-EFFB-47D3-A3D4-6A8E7E0DC7A8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A13C-BAA6-4691-BD3C-61EA02A1B9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A2225-EFFB-47D3-A3D4-6A8E7E0DC7A8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A13C-BAA6-4691-BD3C-61EA02A1B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A2225-EFFB-47D3-A3D4-6A8E7E0DC7A8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A13C-BAA6-4691-BD3C-61EA02A1B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A2225-EFFB-47D3-A3D4-6A8E7E0DC7A8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A13C-BAA6-4691-BD3C-61EA02A1B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A2225-EFFB-47D3-A3D4-6A8E7E0DC7A8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A13C-BAA6-4691-BD3C-61EA02A1B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A2225-EFFB-47D3-A3D4-6A8E7E0DC7A8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A13C-BAA6-4691-BD3C-61EA02A1B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A2225-EFFB-47D3-A3D4-6A8E7E0DC7A8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A13C-BAA6-4691-BD3C-61EA02A1B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A2225-EFFB-47D3-A3D4-6A8E7E0DC7A8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A13C-BAA6-4691-BD3C-61EA02A1B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A2225-EFFB-47D3-A3D4-6A8E7E0DC7A8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A13C-BAA6-4691-BD3C-61EA02A1B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A2225-EFFB-47D3-A3D4-6A8E7E0DC7A8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A13C-BAA6-4691-BD3C-61EA02A1B9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88A2225-EFFB-47D3-A3D4-6A8E7E0DC7A8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765A13C-BAA6-4691-BD3C-61EA02A1B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88A2225-EFFB-47D3-A3D4-6A8E7E0DC7A8}" type="datetimeFigureOut">
              <a:rPr lang="en-US" smtClean="0"/>
              <a:pPr/>
              <a:t>12/8/2008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765A13C-BAA6-4691-BD3C-61EA02A1B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cap="small" dirty="0" smtClean="0"/>
              <a:t>Ann Taylor Labor Allocation System </a:t>
            </a:r>
            <a:endParaRPr lang="en-US" sz="60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 review of labor management ethics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AnnTaylor</a:t>
            </a:r>
            <a:r>
              <a:rPr lang="en-US" sz="2400" dirty="0" smtClean="0"/>
              <a:t> Stores Corp.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installed their new Ann Taylor Labor Allocation System (Atlas) in 2007</a:t>
            </a:r>
          </a:p>
          <a:p>
            <a:r>
              <a:rPr lang="en-US" sz="2400" dirty="0" smtClean="0"/>
              <a:t>Atlas replaces the old process of managers personally allocating labor schedules</a:t>
            </a:r>
          </a:p>
          <a:p>
            <a:r>
              <a:rPr lang="en-US" sz="2400" dirty="0" smtClean="0"/>
              <a:t>The system analyzes “performance metrics” of an employee</a:t>
            </a:r>
          </a:p>
          <a:p>
            <a:r>
              <a:rPr lang="en-US" sz="2400" dirty="0" smtClean="0"/>
              <a:t>Examples of these metrics include:</a:t>
            </a:r>
          </a:p>
          <a:p>
            <a:pPr lvl="1"/>
            <a:r>
              <a:rPr lang="en-US" sz="2000" dirty="0" smtClean="0"/>
              <a:t>Average sales per hour</a:t>
            </a:r>
          </a:p>
          <a:p>
            <a:pPr lvl="1"/>
            <a:r>
              <a:rPr lang="en-US" sz="2000" dirty="0" smtClean="0"/>
              <a:t>Dollars per transaction</a:t>
            </a:r>
          </a:p>
          <a:p>
            <a:r>
              <a:rPr lang="en-US" sz="2400" dirty="0" smtClean="0"/>
              <a:t>Atlas then schedules the most productive sellers to the busiest hours</a:t>
            </a:r>
          </a:p>
          <a:p>
            <a:r>
              <a:rPr lang="en-US" sz="2400" dirty="0" smtClean="0"/>
              <a:t>Also, Atlas allocates more productive salespeople with favorable hours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company expects to:</a:t>
            </a:r>
          </a:p>
          <a:p>
            <a:pPr lvl="1"/>
            <a:r>
              <a:rPr lang="en-US" sz="2000" dirty="0" smtClean="0"/>
              <a:t>Increase efficiency</a:t>
            </a:r>
          </a:p>
          <a:p>
            <a:pPr lvl="1"/>
            <a:r>
              <a:rPr lang="en-US" sz="2000" dirty="0" smtClean="0"/>
              <a:t>Improve productivity</a:t>
            </a:r>
          </a:p>
          <a:p>
            <a:pPr lvl="1"/>
            <a:r>
              <a:rPr lang="en-US" sz="2000" dirty="0" smtClean="0"/>
              <a:t>Boost revenues by turning more store browsers into buyers</a:t>
            </a:r>
          </a:p>
          <a:p>
            <a:pPr lvl="1"/>
            <a:r>
              <a:rPr lang="en-US" sz="2000" dirty="0" smtClean="0"/>
              <a:t>Reduce number of workers during less busy times and allocating more for high-traffic hours</a:t>
            </a:r>
          </a:p>
          <a:p>
            <a:r>
              <a:rPr lang="en-US" sz="2400" dirty="0" smtClean="0"/>
              <a:t>Atlas was created in response to other retailers that have implemented similar IT systems to stay competitive</a:t>
            </a:r>
          </a:p>
          <a:p>
            <a:r>
              <a:rPr lang="en-US" sz="2400" dirty="0" smtClean="0"/>
              <a:t>Nearly a year after Atlas was rolled out, 76% of store managers believed that Atlas was better than the traditional process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Ethical Problems</a:t>
            </a:r>
            <a:br>
              <a:rPr lang="en-US" dirty="0" smtClean="0"/>
            </a:br>
            <a:r>
              <a:rPr lang="en-US" sz="1400" i="1" dirty="0" smtClean="0"/>
              <a:t>Dehumanizing the managerial process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Employees are finding it hard to schedule their lives, as Atlas schedules shorter shifts</a:t>
            </a:r>
          </a:p>
          <a:p>
            <a:pPr lvl="1"/>
            <a:r>
              <a:rPr lang="en-US" sz="2000" dirty="0" smtClean="0"/>
              <a:t>Sometimes employees who commute from far away might get 3-hour shifts, barely enough to compensate for the cost</a:t>
            </a:r>
          </a:p>
          <a:p>
            <a:r>
              <a:rPr lang="en-US" sz="2400" dirty="0" smtClean="0"/>
              <a:t>Unlike traditional store managers, Atlas doesn’t provide time for personal commitments</a:t>
            </a:r>
          </a:p>
          <a:p>
            <a:r>
              <a:rPr lang="en-US" sz="2400" dirty="0" smtClean="0"/>
              <a:t>The constantly changing schedules do not guarantee fixed income for employees. Hence they are finding it harder to set monthly budgets</a:t>
            </a:r>
          </a:p>
          <a:p>
            <a:r>
              <a:rPr lang="en-US" sz="2400" dirty="0" smtClean="0"/>
              <a:t>Atlas sets sometimes unrealistic expectations for salespeople (dollar transactions per hour)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Ethical Problems</a:t>
            </a:r>
            <a:br>
              <a:rPr lang="en-US" dirty="0" smtClean="0"/>
            </a:br>
            <a:r>
              <a:rPr lang="en-US" sz="1400" i="1" dirty="0" smtClean="0"/>
              <a:t>Unfair way of ranking  &amp; rescheduling sales personnel by productivity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Ranking &amp; rescheduling sales personnel by productivity levels causes problems:</a:t>
            </a:r>
          </a:p>
          <a:p>
            <a:pPr lvl="1"/>
            <a:r>
              <a:rPr lang="en-US" sz="2000" dirty="0" smtClean="0"/>
              <a:t>When an employee’s sales-per-hour falls, so will their ranking</a:t>
            </a:r>
          </a:p>
          <a:p>
            <a:pPr lvl="1"/>
            <a:r>
              <a:rPr lang="en-US" sz="2000" dirty="0" smtClean="0"/>
              <a:t>This causes the employees’ schedule to change to lower traffic hours</a:t>
            </a:r>
          </a:p>
          <a:p>
            <a:pPr lvl="1"/>
            <a:r>
              <a:rPr lang="en-US" sz="2000" dirty="0" smtClean="0"/>
              <a:t>As a result, the employee finds it even harder to boost his/her rankings</a:t>
            </a:r>
          </a:p>
          <a:p>
            <a:pPr lvl="1"/>
            <a:r>
              <a:rPr lang="en-US" sz="2000" dirty="0" smtClean="0"/>
              <a:t>This produces a vicious cycle that will end up eating into an employee’s paycheck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Ethical Problems</a:t>
            </a:r>
            <a:br>
              <a:rPr lang="en-US" dirty="0" smtClean="0"/>
            </a:br>
            <a:r>
              <a:rPr lang="en-US" sz="1400" i="1" dirty="0" smtClean="0"/>
              <a:t>Manipulating workplace behavior – in the wrong way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Atlas encourages aggressive sales approaches, with some employees stealing sales from others</a:t>
            </a:r>
          </a:p>
          <a:p>
            <a:r>
              <a:rPr lang="en-US" sz="2400" dirty="0" smtClean="0"/>
              <a:t>Implementing Atlas may have neglected the qualitative aspects of the sales workforce, that are equally important as the quantitative aspects</a:t>
            </a:r>
          </a:p>
          <a:p>
            <a:r>
              <a:rPr lang="en-US" sz="2400" dirty="0" smtClean="0"/>
              <a:t>The general welfare of workers is neglected</a:t>
            </a:r>
          </a:p>
          <a:p>
            <a:pPr lvl="1"/>
            <a:r>
              <a:rPr lang="en-US" sz="2000" dirty="0" smtClean="0"/>
              <a:t>Employees who rely on their work at </a:t>
            </a:r>
            <a:r>
              <a:rPr lang="en-US" sz="2000" dirty="0" err="1" smtClean="0"/>
              <a:t>AnnTaylor</a:t>
            </a:r>
            <a:r>
              <a:rPr lang="en-US" sz="2000" dirty="0" smtClean="0"/>
              <a:t> may find themselves in a difficult situation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Ethical Problems</a:t>
            </a:r>
            <a:br>
              <a:rPr lang="en-US" dirty="0" smtClean="0"/>
            </a:br>
            <a:r>
              <a:rPr lang="en-US" sz="1400" i="1" dirty="0" smtClean="0"/>
              <a:t>Management’s disregard for workers’ welfare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Management apparently doesn’t care about employees’ welfare</a:t>
            </a:r>
          </a:p>
          <a:p>
            <a:pPr lvl="1"/>
            <a:r>
              <a:rPr lang="en-US" sz="2000" dirty="0" smtClean="0"/>
              <a:t>In an interview with the Wall Street Journal, one executive quipped, “Giving the system a nickname, Atlas, was important because it gave a personality to the system, so [employees] hate the system and not us.“</a:t>
            </a:r>
          </a:p>
          <a:p>
            <a:pPr lvl="1"/>
            <a:r>
              <a:rPr lang="en-US" sz="2000" dirty="0" smtClean="0"/>
              <a:t>This suggests that management is aware of the problems faced by employees but chooses to ignore them</a:t>
            </a:r>
          </a:p>
          <a:p>
            <a:r>
              <a:rPr lang="en-US" sz="2400" dirty="0" smtClean="0"/>
              <a:t>Some critics have even likened Atlas to “treating workers like inventory”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Improvements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While improving operations, companies should take into account the well-being of employees</a:t>
            </a:r>
          </a:p>
          <a:p>
            <a:r>
              <a:rPr lang="en-US" sz="2400" dirty="0" smtClean="0"/>
              <a:t>Generally, in the fashion retail sales force, quality service is of great importance</a:t>
            </a:r>
          </a:p>
          <a:p>
            <a:r>
              <a:rPr lang="en-US" sz="2400" dirty="0" smtClean="0"/>
              <a:t>Management could look into the problems faced by employees</a:t>
            </a:r>
            <a:r>
              <a:rPr lang="en-US" sz="2400" dirty="0"/>
              <a:t> </a:t>
            </a:r>
            <a:r>
              <a:rPr lang="en-US" sz="2400" dirty="0" smtClean="0"/>
              <a:t>and reprogram Atlas to take into consideration:</a:t>
            </a:r>
          </a:p>
          <a:p>
            <a:pPr lvl="1"/>
            <a:r>
              <a:rPr lang="en-US" sz="2000" dirty="0" smtClean="0"/>
              <a:t>Employees’ availability and scheduling preferences</a:t>
            </a:r>
          </a:p>
          <a:p>
            <a:pPr lvl="1"/>
            <a:r>
              <a:rPr lang="en-US" sz="2000" dirty="0" smtClean="0"/>
              <a:t>Allow more flexibility and manual overrides by store managers when necessary</a:t>
            </a:r>
          </a:p>
          <a:p>
            <a:pPr lvl="1"/>
            <a:r>
              <a:rPr lang="en-US" sz="2000" dirty="0" smtClean="0"/>
              <a:t>Implement warning system – Employees will be put on probation before having their rankings dropped</a:t>
            </a:r>
          </a:p>
          <a:p>
            <a:pPr lvl="1"/>
            <a:r>
              <a:rPr lang="en-US" sz="2000" dirty="0" smtClean="0"/>
              <a:t>Allow employee feedback for further adjustments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700" dirty="0" smtClean="0"/>
              <a:t>Thomson Reuters. (2008, December 3). </a:t>
            </a:r>
            <a:r>
              <a:rPr lang="en-US" sz="1700" i="1" dirty="0" err="1" smtClean="0"/>
              <a:t>AnnTaylor</a:t>
            </a:r>
            <a:r>
              <a:rPr lang="en-US" sz="1700" i="1" dirty="0" smtClean="0"/>
              <a:t> Stores Corp (New York Stock Exchange)</a:t>
            </a:r>
            <a:r>
              <a:rPr lang="en-US" sz="1700" dirty="0" smtClean="0"/>
              <a:t>. Retrieved December 3, 2008, from Reuters Finance: http://www.reuters.com/finance/stocks/companyProfile?symbol=ANN.N&amp;rpc=66</a:t>
            </a:r>
          </a:p>
          <a:p>
            <a:r>
              <a:rPr lang="en-US" sz="1700" dirty="0" smtClean="0"/>
              <a:t>O'Connell, V. (2008, September 10). </a:t>
            </a:r>
            <a:r>
              <a:rPr lang="en-US" sz="1700" i="1" dirty="0" smtClean="0"/>
              <a:t>Retailers Reprogram Workers In Efficiency Push</a:t>
            </a:r>
            <a:r>
              <a:rPr lang="en-US" sz="1700" dirty="0" smtClean="0"/>
              <a:t>. Retrieved November 30, 2008, from The Wall Street Journal: http://online.wsj.com/article/SB122100270555417001.html</a:t>
            </a:r>
          </a:p>
          <a:p>
            <a:r>
              <a:rPr lang="en-US" sz="1700" dirty="0" err="1" smtClean="0"/>
              <a:t>Everitt</a:t>
            </a:r>
            <a:r>
              <a:rPr lang="en-US" sz="1700" dirty="0" smtClean="0"/>
              <a:t>, L. (2008, September 11). </a:t>
            </a:r>
            <a:r>
              <a:rPr lang="en-US" sz="1700" i="1" dirty="0" smtClean="0"/>
              <a:t>Ann Taylor Finds Upside in Treating Employees Like Inventory</a:t>
            </a:r>
            <a:r>
              <a:rPr lang="en-US" sz="1700" dirty="0" smtClean="0"/>
              <a:t>. Retrieved December 3, 2008, from BNet.com: http://industry.bnet.com/retail/1000195/ann-taylor-finds-upside-in-treating-employees-like-inventory/#comments</a:t>
            </a:r>
          </a:p>
          <a:p>
            <a:r>
              <a:rPr lang="en-US" sz="1700" dirty="0" smtClean="0"/>
              <a:t>Wolfe, D. A. (2008, September 18). </a:t>
            </a:r>
            <a:r>
              <a:rPr lang="en-US" sz="1700" i="1" dirty="0" smtClean="0"/>
              <a:t>Retail Scheduling Software Could Harm Employee Morale, As Well As Customer Service</a:t>
            </a:r>
            <a:r>
              <a:rPr lang="en-US" sz="1700" dirty="0" smtClean="0"/>
              <a:t>. Retrieved December 1, 2008, from EmploymentBlawg.com: http://www.employmentblawg.com/2008/retail-scheduling-software-could-harm-employee-morale-as-well-as-customer-service/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2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226</TotalTime>
  <Words>712</Words>
  <Application>Microsoft Office PowerPoint</Application>
  <PresentationFormat>On-screen Show (4:3)</PresentationFormat>
  <Paragraphs>58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Ann Taylor Labor Allocation System </vt:lpstr>
      <vt:lpstr>Background</vt:lpstr>
      <vt:lpstr>Benefits</vt:lpstr>
      <vt:lpstr>Ethical Problems Dehumanizing the managerial process</vt:lpstr>
      <vt:lpstr>Ethical Problems Unfair way of ranking  &amp; rescheduling sales personnel by productivity levels</vt:lpstr>
      <vt:lpstr>Ethical Problems Manipulating workplace behavior – in the wrong way</vt:lpstr>
      <vt:lpstr>Ethical Problems Management’s disregard for workers’ welfare</vt:lpstr>
      <vt:lpstr>Possible Improvements</vt:lpstr>
      <vt:lpstr>Bibliography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 Taylor Labor Allocation System </dc:title>
  <dc:creator>TYCheow</dc:creator>
  <cp:lastModifiedBy>Brad Meyer</cp:lastModifiedBy>
  <cp:revision>109</cp:revision>
  <dcterms:created xsi:type="dcterms:W3CDTF">2008-12-06T23:16:07Z</dcterms:created>
  <dcterms:modified xsi:type="dcterms:W3CDTF">2008-12-08T18:57:29Z</dcterms:modified>
</cp:coreProperties>
</file>